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316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98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4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58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240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16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1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463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08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19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9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85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EE296-4E6A-4F92-BE46-8B0D4D8D731E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38E1B-EA8B-4AA7-B1FD-A6DD84A299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55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193178"/>
              </p:ext>
            </p:extLst>
          </p:nvPr>
        </p:nvGraphicFramePr>
        <p:xfrm>
          <a:off x="116632" y="1907704"/>
          <a:ext cx="6622572" cy="5357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lanilha" r:id="rId3" imgW="5486278" imgH="4438518" progId="Excel.Sheet.12">
                  <p:embed/>
                </p:oleObj>
              </mc:Choice>
              <mc:Fallback>
                <p:oleObj name="Planilha" r:id="rId3" imgW="5486278" imgH="443851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632" y="1907704"/>
                        <a:ext cx="6622572" cy="53578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92696" y="539552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CRONOGRAMA DE ATIVIDADES</a:t>
            </a:r>
          </a:p>
          <a:p>
            <a:pPr algn="ctr"/>
            <a:r>
              <a:rPr lang="pt-BR" b="1" dirty="0" smtClean="0"/>
              <a:t>Programa de Pós-Graduação Engenharia de Produção</a:t>
            </a:r>
          </a:p>
          <a:p>
            <a:pPr algn="ctr"/>
            <a:r>
              <a:rPr lang="pt-BR" b="1" dirty="0" smtClean="0"/>
              <a:t>UFSCar Campus Sorocaba (</a:t>
            </a:r>
            <a:r>
              <a:rPr lang="pt-BR" b="1" dirty="0" err="1" smtClean="0"/>
              <a:t>PPGEP-So</a:t>
            </a:r>
            <a:r>
              <a:rPr lang="pt-BR" b="1" dirty="0" smtClean="0"/>
              <a:t>)</a:t>
            </a:r>
            <a:endParaRPr lang="pt-BR" b="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536" y="7564284"/>
            <a:ext cx="2708920" cy="118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4030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Tema do Office</vt:lpstr>
      <vt:lpstr>Microsoft Excel Worksheet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Admin</dc:creator>
  <cp:lastModifiedBy>Admin</cp:lastModifiedBy>
  <cp:revision>2</cp:revision>
  <dcterms:created xsi:type="dcterms:W3CDTF">2021-03-26T17:22:54Z</dcterms:created>
  <dcterms:modified xsi:type="dcterms:W3CDTF">2021-03-26T18:06:35Z</dcterms:modified>
</cp:coreProperties>
</file>